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8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D207-2134-49CC-A7E1-502800B63802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4505-85F7-4952-B48A-0213A3B560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889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D207-2134-49CC-A7E1-502800B63802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4505-85F7-4952-B48A-0213A3B560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287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D207-2134-49CC-A7E1-502800B63802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4505-85F7-4952-B48A-0213A3B560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221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D207-2134-49CC-A7E1-502800B63802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4505-85F7-4952-B48A-0213A3B560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892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D207-2134-49CC-A7E1-502800B63802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4505-85F7-4952-B48A-0213A3B560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55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D207-2134-49CC-A7E1-502800B63802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4505-85F7-4952-B48A-0213A3B560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29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D207-2134-49CC-A7E1-502800B63802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4505-85F7-4952-B48A-0213A3B560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557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D207-2134-49CC-A7E1-502800B63802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4505-85F7-4952-B48A-0213A3B560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762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D207-2134-49CC-A7E1-502800B63802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4505-85F7-4952-B48A-0213A3B560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76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D207-2134-49CC-A7E1-502800B63802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4505-85F7-4952-B48A-0213A3B560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949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D207-2134-49CC-A7E1-502800B63802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4505-85F7-4952-B48A-0213A3B560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4728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0D207-2134-49CC-A7E1-502800B63802}" type="datetimeFigureOut">
              <a:rPr lang="nl-NL" smtClean="0"/>
              <a:t>14-10-2015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44505-85F7-4952-B48A-0213A3B560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7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Woningwet - Prestatieafspraken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Last en lust voor huurders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401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Wie?</a:t>
            </a:r>
          </a:p>
          <a:p>
            <a:r>
              <a:rPr lang="nl-NL" dirty="0" smtClean="0"/>
              <a:t>Gedeeld? (inhoud, proces, praktische zaken)</a:t>
            </a:r>
          </a:p>
          <a:p>
            <a:r>
              <a:rPr lang="nl-NL" dirty="0" smtClean="0"/>
              <a:t>Gedeeld? (per onderwerp)</a:t>
            </a:r>
          </a:p>
          <a:p>
            <a:pPr marL="0" indent="0">
              <a:buNone/>
            </a:pPr>
            <a:r>
              <a:rPr lang="nl-NL" dirty="0" smtClean="0"/>
              <a:t>(Draaiboek)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739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Vertegenwoordiging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Koepel; tijdelijke of permanente status</a:t>
            </a:r>
          </a:p>
          <a:p>
            <a:r>
              <a:rPr lang="nl-NL" dirty="0" smtClean="0"/>
              <a:t>Mandaat en aanspreekbaarheid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493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Schaal - Uitwerking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Stad, Stadsdelen, Buurten, </a:t>
            </a:r>
            <a:r>
              <a:rPr lang="nl-NL" dirty="0" err="1" smtClean="0"/>
              <a:t>Stra</a:t>
            </a:r>
            <a:r>
              <a:rPr lang="nl-NL" dirty="0" smtClean="0"/>
              <a:t>(a)t(en)</a:t>
            </a:r>
          </a:p>
          <a:p>
            <a:r>
              <a:rPr lang="nl-NL" dirty="0" smtClean="0"/>
              <a:t>Plattelandsgemeente, Kernen, Buurt, </a:t>
            </a:r>
            <a:r>
              <a:rPr lang="nl-NL" dirty="0" err="1" smtClean="0"/>
              <a:t>Stra</a:t>
            </a:r>
            <a:r>
              <a:rPr lang="nl-NL" dirty="0" smtClean="0"/>
              <a:t>(a)t(en)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585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Vrijwilliger naar Professional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Mogelijke inzet/capaciteit (scholing?)</a:t>
            </a:r>
          </a:p>
          <a:p>
            <a:r>
              <a:rPr lang="nl-NL" dirty="0" smtClean="0"/>
              <a:t>Continuïteit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9028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Afspraken: proces, inhoud, praktisch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Planning: Begin en Einde, aantal bijeenkomsten, wanneer, </a:t>
            </a:r>
            <a:r>
              <a:rPr lang="nl-NL" dirty="0" err="1" smtClean="0"/>
              <a:t>etc</a:t>
            </a:r>
            <a:r>
              <a:rPr lang="nl-NL" dirty="0" smtClean="0"/>
              <a:t> .</a:t>
            </a:r>
          </a:p>
          <a:p>
            <a:r>
              <a:rPr lang="nl-NL" dirty="0" smtClean="0"/>
              <a:t>Inhoud bijeenkomsten</a:t>
            </a:r>
          </a:p>
          <a:p>
            <a:r>
              <a:rPr lang="nl-NL" dirty="0" smtClean="0"/>
              <a:t>Manier van overleggen/informeren</a:t>
            </a:r>
          </a:p>
          <a:p>
            <a:r>
              <a:rPr lang="nl-NL" dirty="0" smtClean="0"/>
              <a:t>Taal en begrijpelijkheid van mondelinge en schriftelijke informatie</a:t>
            </a:r>
          </a:p>
          <a:p>
            <a:r>
              <a:rPr lang="nl-NL" dirty="0" smtClean="0"/>
              <a:t>Overzicht van de informatie</a:t>
            </a:r>
          </a:p>
          <a:p>
            <a:r>
              <a:rPr lang="nl-NL" dirty="0" smtClean="0"/>
              <a:t>Waarde van de inbreng/ beargumenteerde terugkoppeling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294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Afspraken; proces, inhoud, praktisch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Verantwoordelijkheid; geïnformeerd zijn, meedenken, meebeslissen, ondertekenen, mee uitvoeren</a:t>
            </a:r>
          </a:p>
          <a:p>
            <a:r>
              <a:rPr lang="nl-NL" dirty="0" smtClean="0"/>
              <a:t>Naleving afspraken</a:t>
            </a:r>
          </a:p>
          <a:p>
            <a:r>
              <a:rPr lang="nl-NL" dirty="0" smtClean="0"/>
              <a:t>Mate </a:t>
            </a:r>
            <a:r>
              <a:rPr lang="nl-NL" smtClean="0"/>
              <a:t>van Transparantie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8577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Cyclisch proces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Monitoring</a:t>
            </a:r>
          </a:p>
          <a:p>
            <a:r>
              <a:rPr lang="nl-NL" dirty="0" smtClean="0"/>
              <a:t>Jaarplanning</a:t>
            </a:r>
          </a:p>
          <a:p>
            <a:r>
              <a:rPr lang="nl-NL" dirty="0" smtClean="0"/>
              <a:t>Elkaar blijven spreken/informeren</a:t>
            </a:r>
          </a:p>
          <a:p>
            <a:r>
              <a:rPr lang="nl-NL" dirty="0" smtClean="0"/>
              <a:t>Het voorwerk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908272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147</Words>
  <Application>Microsoft Office PowerPoint</Application>
  <PresentationFormat>Diavoorstelling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Woningwet - Prestatieafspraken</vt:lpstr>
      <vt:lpstr>Regie</vt:lpstr>
      <vt:lpstr>Vertegenwoordiging</vt:lpstr>
      <vt:lpstr>Schaal - Uitwerking</vt:lpstr>
      <vt:lpstr>van Vrijwilliger naar Professional</vt:lpstr>
      <vt:lpstr>Afspraken: proces, inhoud, praktisch</vt:lpstr>
      <vt:lpstr>Afspraken; proces, inhoud, praktisch</vt:lpstr>
      <vt:lpstr>Cyclisch proces</vt:lpstr>
    </vt:vector>
  </TitlesOfParts>
  <Company>Erik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Woningwet - Prestatieafspraken</dc:title>
  <dc:creator>Erik</dc:creator>
  <cp:lastModifiedBy>Erik</cp:lastModifiedBy>
  <cp:revision>2</cp:revision>
  <dcterms:created xsi:type="dcterms:W3CDTF">2015-10-14T08:39:44Z</dcterms:created>
  <dcterms:modified xsi:type="dcterms:W3CDTF">2015-10-14T08:59:10Z</dcterms:modified>
</cp:coreProperties>
</file>